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6" r:id="rId3"/>
    <p:sldId id="260" r:id="rId4"/>
    <p:sldId id="261" r:id="rId5"/>
    <p:sldId id="262" r:id="rId6"/>
    <p:sldId id="274" r:id="rId7"/>
    <p:sldId id="263" r:id="rId8"/>
    <p:sldId id="264" r:id="rId9"/>
    <p:sldId id="265" r:id="rId10"/>
    <p:sldId id="275" r:id="rId11"/>
    <p:sldId id="266" r:id="rId12"/>
    <p:sldId id="267" r:id="rId13"/>
    <p:sldId id="268" r:id="rId14"/>
    <p:sldId id="269" r:id="rId15"/>
    <p:sldId id="271" r:id="rId16"/>
    <p:sldId id="259" r:id="rId17"/>
    <p:sldId id="272" r:id="rId18"/>
    <p:sldId id="270" r:id="rId19"/>
    <p:sldId id="273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91BE-24B5-490D-B9FC-3F66A3951790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B3F5-6FAA-4FB2-953E-DB425D5AB1A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91BE-24B5-490D-B9FC-3F66A3951790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B3F5-6FAA-4FB2-953E-DB425D5AB1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91BE-24B5-490D-B9FC-3F66A3951790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B3F5-6FAA-4FB2-953E-DB425D5AB1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91BE-24B5-490D-B9FC-3F66A3951790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B3F5-6FAA-4FB2-953E-DB425D5AB1A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91BE-24B5-490D-B9FC-3F66A3951790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B3F5-6FAA-4FB2-953E-DB425D5AB1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91BE-24B5-490D-B9FC-3F66A3951790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B3F5-6FAA-4FB2-953E-DB425D5AB1A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91BE-24B5-490D-B9FC-3F66A3951790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B3F5-6FAA-4FB2-953E-DB425D5AB1A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91BE-24B5-490D-B9FC-3F66A3951790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B3F5-6FAA-4FB2-953E-DB425D5AB1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91BE-24B5-490D-B9FC-3F66A3951790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B3F5-6FAA-4FB2-953E-DB425D5AB1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91BE-24B5-490D-B9FC-3F66A3951790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B3F5-6FAA-4FB2-953E-DB425D5AB1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91BE-24B5-490D-B9FC-3F66A3951790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B3F5-6FAA-4FB2-953E-DB425D5AB1A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09691BE-24B5-490D-B9FC-3F66A3951790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6DBB3F5-6FAA-4FB2-953E-DB425D5AB1A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72"/>
            <a:ext cx="14382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7032104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91680" y="404664"/>
            <a:ext cx="70321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schemeClr val="accent1">
                    <a:lumMod val="75000"/>
                  </a:schemeClr>
                </a:solidFill>
              </a:rPr>
              <a:t>Україна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 – </a:t>
            </a:r>
            <a:r>
              <a:rPr lang="ru-RU" sz="3200" b="1" dirty="0" err="1" smtClean="0">
                <a:solidFill>
                  <a:schemeClr val="accent1">
                    <a:lumMod val="75000"/>
                  </a:schemeClr>
                </a:solidFill>
              </a:rPr>
              <a:t>це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 наш край. </a:t>
            </a:r>
            <a:r>
              <a:rPr lang="ru-RU" sz="3200" b="1" dirty="0" err="1" smtClean="0">
                <a:solidFill>
                  <a:schemeClr val="accent1">
                    <a:lumMod val="75000"/>
                  </a:schemeClr>
                </a:solidFill>
              </a:rPr>
              <a:t>Це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1">
                    <a:lumMod val="75000"/>
                  </a:schemeClr>
                </a:solidFill>
              </a:rPr>
              <a:t>країна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, де ми </a:t>
            </a:r>
            <a:r>
              <a:rPr lang="ru-RU" sz="3200" b="1" dirty="0" err="1" smtClean="0">
                <a:solidFill>
                  <a:schemeClr val="accent1">
                    <a:lumMod val="75000"/>
                  </a:schemeClr>
                </a:solidFill>
              </a:rPr>
              <a:t>народилися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 і </a:t>
            </a:r>
            <a:r>
              <a:rPr lang="ru-RU" sz="3200" b="1" dirty="0" err="1" smtClean="0">
                <a:solidFill>
                  <a:schemeClr val="accent1">
                    <a:lumMod val="75000"/>
                  </a:schemeClr>
                </a:solidFill>
              </a:rPr>
              <a:t>живемо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ru-RU" sz="3200" b="1" dirty="0" err="1" smtClean="0">
                <a:solidFill>
                  <a:schemeClr val="accent1">
                    <a:lumMod val="75000"/>
                  </a:schemeClr>
                </a:solidFill>
              </a:rPr>
              <a:t>Це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 наша </a:t>
            </a:r>
            <a:r>
              <a:rPr lang="ru-RU" sz="3200" b="1" dirty="0" err="1" smtClean="0">
                <a:solidFill>
                  <a:schemeClr val="accent1">
                    <a:lumMod val="75000"/>
                  </a:schemeClr>
                </a:solidFill>
              </a:rPr>
              <a:t>Вітчизна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, наша </a:t>
            </a:r>
            <a:r>
              <a:rPr lang="ru-RU" sz="3200" b="1" dirty="0" err="1" smtClean="0">
                <a:solidFill>
                  <a:schemeClr val="accent1">
                    <a:lumMod val="75000"/>
                  </a:schemeClr>
                </a:solidFill>
              </a:rPr>
              <a:t>Батьківщина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56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725" y="-17778"/>
            <a:ext cx="14382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4440"/>
            <a:ext cx="3347864" cy="268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16632"/>
            <a:ext cx="3768080" cy="268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96952"/>
            <a:ext cx="3347864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932" y="3007145"/>
            <a:ext cx="4020616" cy="3086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565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5" y="620688"/>
            <a:ext cx="7526213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4"/>
            <a:ext cx="14382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67237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476672"/>
            <a:ext cx="7166172" cy="5576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725" y="-16044"/>
            <a:ext cx="14382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7810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5063" y="214019"/>
            <a:ext cx="82089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Столярство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– вид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деревообробного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промислу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виготовлення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хатнього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начиння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– лав,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ослонів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скринь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столів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, табуреток, посуду, а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також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віконних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рам та рамок для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вуликів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, дерев*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яних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частин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плугів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та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борін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36912"/>
            <a:ext cx="4536504" cy="377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460788"/>
            <a:ext cx="3960440" cy="1726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43"/>
          <a:stretch/>
        </p:blipFill>
        <p:spPr bwMode="auto">
          <a:xfrm>
            <a:off x="4860032" y="4221088"/>
            <a:ext cx="3960440" cy="2428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74561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0" y="112536"/>
            <a:ext cx="3193564" cy="2718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31"/>
          <a:stretch/>
        </p:blipFill>
        <p:spPr bwMode="auto">
          <a:xfrm>
            <a:off x="3347864" y="143289"/>
            <a:ext cx="3312368" cy="2277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2766"/>
            <a:ext cx="2952328" cy="2447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079" y="112536"/>
            <a:ext cx="2685921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708920"/>
            <a:ext cx="3888432" cy="1907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413" y="4616577"/>
            <a:ext cx="4611638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7775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90650"/>
            <a:ext cx="7080448" cy="491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59210" y="343023"/>
            <a:ext cx="61251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>
                <a:solidFill>
                  <a:schemeClr val="tx2">
                    <a:lumMod val="75000"/>
                  </a:schemeClr>
                </a:solidFill>
              </a:rPr>
              <a:t>Г</a:t>
            </a:r>
            <a:r>
              <a:rPr lang="ru-RU" sz="3600" b="1" dirty="0" err="1" smtClean="0">
                <a:solidFill>
                  <a:schemeClr val="tx2">
                    <a:lumMod val="75000"/>
                  </a:schemeClr>
                </a:solidFill>
              </a:rPr>
              <a:t>ончарний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 круг 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382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124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90" t="17421"/>
          <a:stretch/>
        </p:blipFill>
        <p:spPr bwMode="auto">
          <a:xfrm>
            <a:off x="1336412" y="1889528"/>
            <a:ext cx="5472608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93114" y="347173"/>
            <a:ext cx="675920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Вироби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,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виліплені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з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глини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й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випалені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у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вогні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називають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керамічними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675" y="0"/>
            <a:ext cx="14382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23551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2467" y="251356"/>
            <a:ext cx="50770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</a:rPr>
              <a:t>Розпис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–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</a:rPr>
              <a:t>це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</a:rPr>
              <a:t>особливий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вид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</a:rPr>
              <a:t>мистецтва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655458"/>
            <a:ext cx="3643774" cy="278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85" y="1746997"/>
            <a:ext cx="3502619" cy="2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651466"/>
            <a:ext cx="74888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В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</a:rPr>
              <a:t>Україні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</a:rPr>
              <a:t>здавна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</a:rPr>
              <a:t>відомі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</a:rPr>
              <a:t>такі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</a:rPr>
              <a:t>види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</a:rPr>
              <a:t>розпису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, як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</a:rPr>
              <a:t>Опішнянський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  на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</a:rPr>
              <a:t>Полтавщині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</a:rPr>
              <a:t>Петриківський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на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</a:rPr>
              <a:t>Дніпропетровщині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uk-UA" sz="2000" b="1" dirty="0" smtClean="0">
                <a:solidFill>
                  <a:schemeClr val="tx2">
                    <a:lumMod val="75000"/>
                  </a:schemeClr>
                </a:solidFill>
              </a:rPr>
              <a:t>та </a:t>
            </a:r>
            <a:r>
              <a:rPr lang="uk-UA" sz="2000" b="1" dirty="0" err="1" smtClean="0">
                <a:solidFill>
                  <a:schemeClr val="tx2">
                    <a:lumMod val="75000"/>
                  </a:schemeClr>
                </a:solidFill>
              </a:rPr>
              <a:t>Косівський</a:t>
            </a:r>
            <a:r>
              <a:rPr lang="uk-UA" sz="2000" b="1" dirty="0" smtClean="0">
                <a:solidFill>
                  <a:schemeClr val="tx2">
                    <a:lumMod val="75000"/>
                  </a:schemeClr>
                </a:solidFill>
              </a:rPr>
              <a:t> на </a:t>
            </a:r>
            <a:r>
              <a:rPr lang="uk-UA" sz="2000" b="1" dirty="0" err="1">
                <a:solidFill>
                  <a:schemeClr val="tx2">
                    <a:lumMod val="75000"/>
                  </a:schemeClr>
                </a:solidFill>
              </a:rPr>
              <a:t>І</a:t>
            </a:r>
            <a:r>
              <a:rPr lang="uk-UA" sz="2000" b="1" dirty="0" err="1" smtClean="0">
                <a:solidFill>
                  <a:schemeClr val="tx2">
                    <a:lumMod val="75000"/>
                  </a:schemeClr>
                </a:solidFill>
              </a:rPr>
              <a:t>вано</a:t>
            </a:r>
            <a:r>
              <a:rPr lang="uk-UA" sz="2000" b="1" dirty="0" smtClean="0">
                <a:solidFill>
                  <a:schemeClr val="tx2">
                    <a:lumMod val="75000"/>
                  </a:schemeClr>
                </a:solidFill>
              </a:rPr>
              <a:t> - </a:t>
            </a:r>
            <a:r>
              <a:rPr lang="uk-UA" sz="2000" b="1" dirty="0" err="1" smtClean="0">
                <a:solidFill>
                  <a:schemeClr val="tx2">
                    <a:lumMod val="75000"/>
                  </a:schemeClr>
                </a:solidFill>
              </a:rPr>
              <a:t>Франківщині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8" t="6226" r="7160" b="8420"/>
          <a:stretch/>
        </p:blipFill>
        <p:spPr bwMode="auto">
          <a:xfrm>
            <a:off x="2625213" y="3952568"/>
            <a:ext cx="3554362" cy="278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68632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073" y="548680"/>
            <a:ext cx="7366632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02" y="0"/>
            <a:ext cx="14382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875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3809" y="687439"/>
            <a:ext cx="3816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</a:rPr>
              <a:t>Р</a:t>
            </a:r>
            <a:r>
              <a:rPr lang="ru-RU" sz="3600" b="1" dirty="0" err="1" smtClean="0"/>
              <a:t>ізьбяр</a:t>
            </a:r>
            <a:endParaRPr lang="ru-RU" sz="3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67744" y="1333770"/>
            <a:ext cx="360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 smtClean="0"/>
              <a:t>Віз</a:t>
            </a:r>
            <a:r>
              <a:rPr lang="ru-RU" sz="3600" b="1" dirty="0" err="1" smtClean="0">
                <a:solidFill>
                  <a:srgbClr val="FF0000"/>
                </a:solidFill>
              </a:rPr>
              <a:t>е</a:t>
            </a:r>
            <a:r>
              <a:rPr lang="ru-RU" sz="3600" b="1" dirty="0" err="1" smtClean="0"/>
              <a:t>рунок</a:t>
            </a:r>
            <a:endParaRPr lang="ru-RU" sz="3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1980101"/>
            <a:ext cx="33585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 smtClean="0"/>
              <a:t>Кера</a:t>
            </a:r>
            <a:r>
              <a:rPr lang="ru-RU" sz="3600" b="1" dirty="0" err="1" smtClean="0">
                <a:solidFill>
                  <a:srgbClr val="FF0000"/>
                </a:solidFill>
              </a:rPr>
              <a:t>м</a:t>
            </a:r>
            <a:r>
              <a:rPr lang="ru-RU" sz="3600" b="1" dirty="0" err="1" smtClean="0"/>
              <a:t>іка</a:t>
            </a:r>
            <a:endParaRPr lang="ru-RU" sz="3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67744" y="2626432"/>
            <a:ext cx="26587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 smtClean="0"/>
              <a:t>Гл</a:t>
            </a:r>
            <a:r>
              <a:rPr lang="ru-RU" sz="3600" b="1" dirty="0" err="1" smtClean="0">
                <a:solidFill>
                  <a:srgbClr val="FF0000"/>
                </a:solidFill>
              </a:rPr>
              <a:t>е</a:t>
            </a:r>
            <a:r>
              <a:rPr lang="ru-RU" sz="3600" b="1" dirty="0" err="1" smtClean="0"/>
              <a:t>чик</a:t>
            </a:r>
            <a:endParaRPr lang="ru-RU" sz="3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3392470"/>
            <a:ext cx="43168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Гончар</a:t>
            </a:r>
            <a:r>
              <a:rPr lang="ru-RU" sz="3600" b="1" dirty="0" smtClean="0">
                <a:solidFill>
                  <a:srgbClr val="FF0000"/>
                </a:solidFill>
              </a:rPr>
              <a:t>с</a:t>
            </a:r>
            <a:r>
              <a:rPr lang="ru-RU" sz="3600" b="1" dirty="0" smtClean="0"/>
              <a:t>тво</a:t>
            </a:r>
            <a:endParaRPr lang="ru-RU" sz="3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79712" y="4038801"/>
            <a:ext cx="35967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Сто</a:t>
            </a:r>
            <a:r>
              <a:rPr lang="ru-RU" sz="3600" b="1" dirty="0" smtClean="0">
                <a:solidFill>
                  <a:srgbClr val="FF0000"/>
                </a:solidFill>
              </a:rPr>
              <a:t>л</a:t>
            </a:r>
            <a:r>
              <a:rPr lang="ru-RU" sz="3600" b="1" dirty="0" smtClean="0"/>
              <a:t>яр</a:t>
            </a:r>
            <a:endParaRPr lang="ru-RU" sz="36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71601" y="4685132"/>
            <a:ext cx="60199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 </a:t>
            </a:r>
            <a:r>
              <a:rPr lang="ru-RU" sz="3600" b="1" dirty="0" err="1" smtClean="0"/>
              <a:t>Вишивк</a:t>
            </a:r>
            <a:r>
              <a:rPr lang="ru-RU" sz="3600" b="1" dirty="0" err="1" smtClean="0">
                <a:solidFill>
                  <a:srgbClr val="FF0000"/>
                </a:solidFill>
              </a:rPr>
              <a:t>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971" y="0"/>
            <a:ext cx="14382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537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795" y="5301208"/>
            <a:ext cx="6231930" cy="936104"/>
          </a:xfrm>
        </p:spPr>
        <p:txBody>
          <a:bodyPr/>
          <a:lstStyle/>
          <a:p>
            <a:pPr algn="r"/>
            <a:r>
              <a:rPr lang="uk-UA" b="1" dirty="0" smtClean="0"/>
              <a:t>Підготувала вихователь</a:t>
            </a:r>
          </a:p>
          <a:p>
            <a:pPr algn="r"/>
            <a:r>
              <a:rPr lang="uk-UA" b="1" dirty="0" smtClean="0"/>
              <a:t>Журавель О. М.</a:t>
            </a:r>
            <a:endParaRPr lang="ru-RU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9087" y="692696"/>
            <a:ext cx="7721345" cy="2441239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400" dirty="0">
                <a:solidFill>
                  <a:schemeClr val="accent1">
                    <a:lumMod val="75000"/>
                  </a:schemeClr>
                </a:solidFill>
              </a:rPr>
              <a:t>«У </a:t>
            </a:r>
            <a:r>
              <a:rPr lang="ru-RU" sz="4400" dirty="0" err="1">
                <a:solidFill>
                  <a:schemeClr val="accent1">
                    <a:lumMod val="75000"/>
                  </a:schemeClr>
                </a:solidFill>
              </a:rPr>
              <a:t>світі</a:t>
            </a:r>
            <a:r>
              <a:rPr lang="ru-RU" sz="4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4400" dirty="0" err="1">
                <a:solidFill>
                  <a:schemeClr val="accent1">
                    <a:lumMod val="75000"/>
                  </a:schemeClr>
                </a:solidFill>
              </a:rPr>
              <a:t>народних</a:t>
            </a:r>
            <a:r>
              <a:rPr lang="ru-RU" sz="4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4400" dirty="0" err="1">
                <a:solidFill>
                  <a:schemeClr val="accent1">
                    <a:lumMod val="75000"/>
                  </a:schemeClr>
                </a:solidFill>
              </a:rPr>
              <a:t>українських</a:t>
            </a:r>
            <a:r>
              <a:rPr lang="ru-RU" sz="4400" dirty="0">
                <a:solidFill>
                  <a:schemeClr val="accent1">
                    <a:lumMod val="75000"/>
                  </a:schemeClr>
                </a:solidFill>
              </a:rPr>
              <a:t> ремесел</a:t>
            </a:r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  <a:t>».</a:t>
            </a:r>
            <a:endParaRPr lang="ru-RU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725" y="-24733"/>
            <a:ext cx="14382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0" y="-24733"/>
            <a:ext cx="14382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382" y="3404267"/>
            <a:ext cx="2671498" cy="2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735" y="2552845"/>
            <a:ext cx="2438400" cy="252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436" y="2204864"/>
            <a:ext cx="2268537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51520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7056784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8789" y="0"/>
            <a:ext cx="14382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21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373" y="188640"/>
            <a:ext cx="504574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56" r="2580"/>
          <a:stretch/>
        </p:blipFill>
        <p:spPr bwMode="auto">
          <a:xfrm>
            <a:off x="2049127" y="3763908"/>
            <a:ext cx="5045743" cy="3087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424" y="22103"/>
            <a:ext cx="14382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103"/>
            <a:ext cx="14382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338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36744" y="548680"/>
            <a:ext cx="66247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Ремесло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-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вироблення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виробів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ручним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способом,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що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дає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можливість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народному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умільцеві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заробляти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собі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на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життя</a:t>
            </a:r>
            <a:r>
              <a:rPr lang="uk-UA" sz="3200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9637" y="3470216"/>
            <a:ext cx="54543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C00000"/>
                </a:solidFill>
              </a:rPr>
              <a:t>Народний</a:t>
            </a:r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</a:rPr>
              <a:t>майстер</a:t>
            </a:r>
            <a:r>
              <a:rPr lang="ru-RU" sz="3200" b="1" dirty="0" smtClean="0">
                <a:solidFill>
                  <a:srgbClr val="C00000"/>
                </a:solidFill>
              </a:rPr>
              <a:t> –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людина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, яка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успадковує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розвиває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і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зберігає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народний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художній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досвід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775" y="0"/>
            <a:ext cx="14382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131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692696"/>
            <a:ext cx="6624736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2" y="-28201"/>
            <a:ext cx="14382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04022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075" y="0"/>
            <a:ext cx="14319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36958"/>
            <a:ext cx="7532563" cy="5321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1" y="188640"/>
            <a:ext cx="753256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solidFill>
                  <a:srgbClr val="0070C0"/>
                </a:solidFill>
              </a:rPr>
              <a:t>Кожна</a:t>
            </a:r>
            <a:r>
              <a:rPr lang="ru-RU" sz="2000" b="1" dirty="0">
                <a:solidFill>
                  <a:srgbClr val="0070C0"/>
                </a:solidFill>
              </a:rPr>
              <a:t> область, </a:t>
            </a:r>
            <a:r>
              <a:rPr lang="ru-RU" sz="2000" b="1" dirty="0" err="1">
                <a:solidFill>
                  <a:srgbClr val="0070C0"/>
                </a:solidFill>
              </a:rPr>
              <a:t>кожен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</a:rPr>
              <a:t>район з </a:t>
            </a:r>
            <a:r>
              <a:rPr lang="ru-RU" sz="2000" b="1" dirty="0" err="1">
                <a:solidFill>
                  <a:srgbClr val="0070C0"/>
                </a:solidFill>
              </a:rPr>
              <a:t>покоління</a:t>
            </a:r>
            <a:r>
              <a:rPr lang="ru-RU" sz="2000" b="1" dirty="0">
                <a:solidFill>
                  <a:srgbClr val="0070C0"/>
                </a:solidFill>
              </a:rPr>
              <a:t> в </a:t>
            </a:r>
            <a:r>
              <a:rPr lang="ru-RU" sz="2000" b="1" dirty="0" err="1">
                <a:solidFill>
                  <a:srgbClr val="0070C0"/>
                </a:solidFill>
              </a:rPr>
              <a:t>покоління</a:t>
            </a:r>
            <a:r>
              <a:rPr lang="ru-RU" sz="2000" b="1" dirty="0">
                <a:solidFill>
                  <a:srgbClr val="0070C0"/>
                </a:solidFill>
              </a:rPr>
              <a:t>, </a:t>
            </a:r>
            <a:r>
              <a:rPr lang="ru-RU" sz="2000" b="1" dirty="0" err="1">
                <a:solidFill>
                  <a:srgbClr val="0070C0"/>
                </a:solidFill>
              </a:rPr>
              <a:t>від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err="1">
                <a:solidFill>
                  <a:srgbClr val="0070C0"/>
                </a:solidFill>
              </a:rPr>
              <a:t>матері</a:t>
            </a:r>
            <a:r>
              <a:rPr lang="ru-RU" sz="2000" b="1" dirty="0">
                <a:solidFill>
                  <a:srgbClr val="0070C0"/>
                </a:solidFill>
              </a:rPr>
              <a:t> до дочки передавали </a:t>
            </a:r>
            <a:r>
              <a:rPr lang="ru-RU" sz="2000" b="1" dirty="0" err="1">
                <a:solidFill>
                  <a:srgbClr val="0070C0"/>
                </a:solidFill>
              </a:rPr>
              <a:t>таємниці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err="1">
                <a:solidFill>
                  <a:srgbClr val="0070C0"/>
                </a:solidFill>
              </a:rPr>
              <a:t>цього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err="1">
                <a:solidFill>
                  <a:srgbClr val="0070C0"/>
                </a:solidFill>
              </a:rPr>
              <a:t>мистецтва</a:t>
            </a:r>
            <a:r>
              <a:rPr lang="ru-RU" sz="2000" b="1" dirty="0">
                <a:solidFill>
                  <a:srgbClr val="0070C0"/>
                </a:solidFill>
              </a:rPr>
              <a:t>. Тому за </a:t>
            </a:r>
            <a:r>
              <a:rPr lang="ru-RU" sz="2000" b="1" dirty="0" err="1">
                <a:solidFill>
                  <a:srgbClr val="0070C0"/>
                </a:solidFill>
              </a:rPr>
              <a:t>кольором</a:t>
            </a:r>
            <a:r>
              <a:rPr lang="ru-RU" sz="2000" b="1" dirty="0">
                <a:solidFill>
                  <a:srgbClr val="0070C0"/>
                </a:solidFill>
              </a:rPr>
              <a:t>, орнаментом, фактурою </a:t>
            </a:r>
            <a:r>
              <a:rPr lang="ru-RU" sz="2000" b="1" dirty="0" err="1">
                <a:solidFill>
                  <a:srgbClr val="0070C0"/>
                </a:solidFill>
              </a:rPr>
              <a:t>вишивки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err="1">
                <a:solidFill>
                  <a:srgbClr val="0070C0"/>
                </a:solidFill>
              </a:rPr>
              <a:t>завжди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err="1">
                <a:solidFill>
                  <a:srgbClr val="0070C0"/>
                </a:solidFill>
              </a:rPr>
              <a:t>можна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err="1">
                <a:solidFill>
                  <a:srgbClr val="0070C0"/>
                </a:solidFill>
              </a:rPr>
              <a:t>було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err="1">
                <a:solidFill>
                  <a:srgbClr val="0070C0"/>
                </a:solidFill>
              </a:rPr>
              <a:t>визначити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err="1">
                <a:solidFill>
                  <a:srgbClr val="0070C0"/>
                </a:solidFill>
              </a:rPr>
              <a:t>місце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err="1">
                <a:solidFill>
                  <a:srgbClr val="0070C0"/>
                </a:solidFill>
              </a:rPr>
              <a:t>її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err="1">
                <a:solidFill>
                  <a:srgbClr val="0070C0"/>
                </a:solidFill>
              </a:rPr>
              <a:t>виготовлення</a:t>
            </a:r>
            <a:r>
              <a:rPr lang="ru-RU" sz="2000" b="1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8263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" r="-177" b="7574"/>
          <a:stretch/>
        </p:blipFill>
        <p:spPr bwMode="auto">
          <a:xfrm>
            <a:off x="179511" y="1268760"/>
            <a:ext cx="7558567" cy="547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246" y="1"/>
            <a:ext cx="14382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1" y="437572"/>
            <a:ext cx="78488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</a:rPr>
              <a:t>О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</a:rPr>
              <a:t>дяг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</a:rPr>
              <a:t>скіфів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</a:rPr>
              <a:t>також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</a:rPr>
              <a:t>був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</a:rPr>
              <a:t>прикрашений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</a:rPr>
              <a:t>вишивкою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284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78" y="370363"/>
            <a:ext cx="2209800" cy="2593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640" y="404664"/>
            <a:ext cx="2513676" cy="2559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88639"/>
            <a:ext cx="3024336" cy="3672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78" y="2963812"/>
            <a:ext cx="2209800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641" y="2963812"/>
            <a:ext cx="2513676" cy="3489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706" y="3881240"/>
            <a:ext cx="2705100" cy="257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398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30909"/>
            <a:ext cx="66967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Рушник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був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своєрідною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візиткою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обличчям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оселі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господині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6" y="1628800"/>
            <a:ext cx="76200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1026" y="-17798"/>
            <a:ext cx="14382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95914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101</TotalTime>
  <Words>214</Words>
  <Application>Microsoft Office PowerPoint</Application>
  <PresentationFormat>Экран (4:3)</PresentationFormat>
  <Paragraphs>22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Воздушный поток</vt:lpstr>
      <vt:lpstr>Презентация PowerPoint</vt:lpstr>
      <vt:lpstr>«У світі народних українських ремесел».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admiin</dc:creator>
  <cp:lastModifiedBy>admiin</cp:lastModifiedBy>
  <cp:revision>12</cp:revision>
  <dcterms:created xsi:type="dcterms:W3CDTF">2015-11-29T18:01:11Z</dcterms:created>
  <dcterms:modified xsi:type="dcterms:W3CDTF">2015-12-08T14:04:01Z</dcterms:modified>
</cp:coreProperties>
</file>